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d5bc9f85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d5bc9f85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d5bc9f85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d5bc9f85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d5bc9f85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d5bc9f85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d5bc9f85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d5bc9f85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d5bc9f85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d5bc9f85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d5bc9f85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d5bc9f85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5bc9f85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d5bc9f85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717625" y="159905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Inline Static Mixers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39925" y="3628775"/>
            <a:ext cx="8274000" cy="16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MCEN 5208: Intro to 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DeCapua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Static Mixers?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97200" y="1114075"/>
            <a:ext cx="52077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mixers are devices used for </a:t>
            </a:r>
            <a:r>
              <a:rPr lang="en"/>
              <a:t>continuous</a:t>
            </a:r>
            <a:r>
              <a:rPr lang="en"/>
              <a:t> </a:t>
            </a:r>
            <a:r>
              <a:rPr lang="en"/>
              <a:t>mixing</a:t>
            </a:r>
            <a:r>
              <a:rPr lang="en"/>
              <a:t> of fluid materials, without any moving parts.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static mixers are used in the water treatment and food processing industry.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975" y="992500"/>
            <a:ext cx="3614926" cy="21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515625" y="3232475"/>
            <a:ext cx="3404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1: Static Mixer from the Koflo Corporation </a:t>
            </a:r>
            <a:r>
              <a:rPr lang="en"/>
              <a:t>https://www.koflo.com/static-mixers.html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100500" y="2711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Objectives/Parameters of Mixing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985250"/>
            <a:ext cx="5366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Goal: To model a water treatment method to increase the amount of turbidity in mixture of two salts.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Variables to optimize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Flowrate,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Material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Geometry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Concentration of chemicals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Turbidity: Measure of cloudiness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Unit: Nephelometric Turbidity Units (NTUs)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750" y="2463775"/>
            <a:ext cx="2558249" cy="191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750" y="122025"/>
            <a:ext cx="2558249" cy="19186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5814350" y="2040725"/>
            <a:ext cx="3118500" cy="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2</a:t>
            </a:r>
            <a:r>
              <a:rPr lang="en"/>
              <a:t>: Pump to </a:t>
            </a:r>
            <a:r>
              <a:rPr lang="en"/>
              <a:t>regulate</a:t>
            </a:r>
            <a:r>
              <a:rPr lang="en"/>
              <a:t> two flows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5814350" y="4382450"/>
            <a:ext cx="2956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3: T-Joint for two flows entering static mixer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of mixing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24750" y="1103413"/>
            <a:ext cx="7523400" cy="1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flows of chemical </a:t>
            </a:r>
            <a:r>
              <a:rPr lang="en"/>
              <a:t>solutions</a:t>
            </a:r>
            <a:r>
              <a:rPr lang="en"/>
              <a:t> that are mixed into one tube.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tube is filled with inline static mixing </a:t>
            </a:r>
            <a:r>
              <a:rPr lang="en"/>
              <a:t>elements</a:t>
            </a:r>
            <a:r>
              <a:rPr lang="en"/>
              <a:t> to develop </a:t>
            </a:r>
            <a:r>
              <a:rPr lang="en"/>
              <a:t>turbulent</a:t>
            </a:r>
            <a:r>
              <a:rPr lang="en"/>
              <a:t> flow </a:t>
            </a:r>
            <a:r>
              <a:rPr lang="en"/>
              <a:t>throughout mixing process.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trial is tested for turbidity and timed for each element.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225" y="2571750"/>
            <a:ext cx="4788449" cy="16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646050" y="4314300"/>
            <a:ext cx="4054800" cy="5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4: Tube with static mixers along the center 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Mixing Elements used in current testing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71600"/>
            <a:ext cx="1726200" cy="10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Rotelle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Farfelle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Hourglass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450" y="2494924"/>
            <a:ext cx="2810875" cy="16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75" y="2449700"/>
            <a:ext cx="2490847" cy="17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8300" y="2449700"/>
            <a:ext cx="2490850" cy="171218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521775" y="4252175"/>
            <a:ext cx="24090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5: Rotelle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552375" y="4252175"/>
            <a:ext cx="24090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6: Farfelle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582975" y="4252175"/>
            <a:ext cx="24090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7: Hourglass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Manufacture of Inline Static Mixing Elements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71600"/>
            <a:ext cx="55014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these complex geometries (pasta) the group 3D prints each static mixing </a:t>
            </a:r>
            <a:r>
              <a:rPr lang="en"/>
              <a:t>element</a:t>
            </a:r>
            <a:r>
              <a:rPr lang="en"/>
              <a:t> using a Prusa i3-mk3.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Materials for 3D print: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Thermoplastic-Polyester (PLA)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Polyethylene</a:t>
            </a:r>
            <a:r>
              <a:rPr lang="en"/>
              <a:t> terephthalate glycol (PETG)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Polycarbonate (PC)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Polypropylene (PP)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Ethylene Vinyl Alcohol-F (EVOH-F)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100" y="1058225"/>
            <a:ext cx="2704225" cy="327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5888900" y="4335950"/>
            <a:ext cx="2807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8: Prusa i3-mk3 currently </a:t>
            </a:r>
            <a:r>
              <a:rPr lang="en"/>
              <a:t>printing</a:t>
            </a:r>
            <a:r>
              <a:rPr lang="en"/>
              <a:t> Rotelle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35425" y="2708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forward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35425" y="884025"/>
            <a:ext cx="8520600" cy="23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 multiple </a:t>
            </a:r>
            <a:r>
              <a:rPr lang="en"/>
              <a:t>different</a:t>
            </a:r>
            <a:r>
              <a:rPr lang="en"/>
              <a:t> static mixing elements to discover which test promotes the most </a:t>
            </a:r>
            <a:r>
              <a:rPr lang="en"/>
              <a:t>turbidity.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 static mixing elements on a PVC rod along the center line to suspend </a:t>
            </a:r>
            <a:r>
              <a:rPr lang="en"/>
              <a:t>elements along the tube.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CFD testing to find a method of comparing experimental findings to simulation.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what variables promote a high level of turbidity.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 in submitting a scientific paper to share our findings with the scientific community.</a:t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137375" y="31584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r>
              <a:rPr lang="en"/>
              <a:t> and t</a:t>
            </a:r>
            <a:r>
              <a:rPr lang="en"/>
              <a:t>hank you to...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35425" y="3717150"/>
            <a:ext cx="87222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John Pellegrino, Professor at CU Boulder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Chris Buekle, MS Thesis student of Mechanical Engineering at CU Boulder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Joseph Costello, MS Thesis </a:t>
            </a:r>
            <a:r>
              <a:rPr lang="en"/>
              <a:t>student</a:t>
            </a:r>
            <a:r>
              <a:rPr lang="en"/>
              <a:t> of </a:t>
            </a:r>
            <a:r>
              <a:rPr lang="en"/>
              <a:t>Environmental</a:t>
            </a:r>
            <a:r>
              <a:rPr lang="en"/>
              <a:t> Engineering at CU Boulder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2212150"/>
            <a:ext cx="8460600" cy="23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400"/>
              <a:t>Q/A?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